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5"/>
  </p:handoutMasterIdLst>
  <p:sldIdLst>
    <p:sldId id="256" r:id="rId2"/>
    <p:sldId id="268" r:id="rId3"/>
    <p:sldId id="257" r:id="rId4"/>
    <p:sldId id="264" r:id="rId5"/>
    <p:sldId id="262" r:id="rId6"/>
    <p:sldId id="261" r:id="rId7"/>
    <p:sldId id="260" r:id="rId8"/>
    <p:sldId id="258" r:id="rId9"/>
    <p:sldId id="259" r:id="rId10"/>
    <p:sldId id="263" r:id="rId11"/>
    <p:sldId id="265" r:id="rId12"/>
    <p:sldId id="266" r:id="rId13"/>
    <p:sldId id="267" r:id="rId14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130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F2FAB85-839E-458D-8875-1C89944824C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69730A4-1DF4-4690-8829-AFAFC9158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59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4A62E-BA65-4D00-B3FD-DBB779A8E5EC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800CC-6569-457D-8D54-53D28C521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448B3-757E-4E18-AA8D-BE4EE2D4A031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56EBC-AE39-46DD-A734-B408CFA3A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4FBB9-4887-46DE-80FD-0B9BEE3ED2D1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27088-B62B-49E9-AE68-DAF4F6187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D8D42-8C2A-45D9-AABE-E53A55C13628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71356-9A73-4282-AAB6-206D9433D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FB9E7-6865-424F-AA07-AE935491BC06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3A3A2-A412-4CA6-9F13-6728EF006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0D3E0-9287-4C2B-AB06-1EB625BFF3C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69AE4-D42A-49C3-BEAA-A3046FC6C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DCE6-7C24-4036-987A-E6D8120A83D2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18019-78B6-491B-ADF8-9DB8D7E45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94E53-1AE4-4142-8439-230591642EC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76494-F706-4A33-B93C-A46493899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C454F-BA7D-4CF3-A7E9-802D86BC5690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F991B-B8A5-4FA2-8A17-43440E00C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5A289-3B70-4F0B-84B6-A716759B6B9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17E1B-9BE1-4D82-881B-2D6052836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4B1DC-DF4D-4DC7-827E-9D3478448DD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543C-98BC-498A-80FC-4C257A66B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000250"/>
            <a:ext cx="5915025" cy="476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F1BD3D-8934-4088-A003-5AF06689079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90655A-D678-421D-A904-FA4068699D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87" r:id="rId12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8394" y="2607459"/>
            <a:ext cx="6466935" cy="4310598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893412"/>
            <a:ext cx="6858001" cy="113296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Πώς συνεργάζομαι </a:t>
            </a:r>
            <a:b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με τον διπλανό μου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- Θέση κειμένου"/>
          <p:cNvSpPr>
            <a:spLocks noGrp="1"/>
          </p:cNvSpPr>
          <p:nvPr>
            <p:ph type="body" sz="quarter" idx="11"/>
          </p:nvPr>
        </p:nvSpPr>
        <p:spPr bwMode="auto">
          <a:xfrm>
            <a:off x="758825" y="4260850"/>
            <a:ext cx="5524500" cy="2538413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Όταν έρθει η ώρα της παρουσίασης, χρειάζεται να αποφασίσουμε από πριν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ποιος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μιλήσει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πρώτος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ποιος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μιλήσει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δεύτερος.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Επίσης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, θα πρέπει να αποφασίσουμε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πριν από την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παρουσίαση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θα πει 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καθένας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μας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556" name="Picture 4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4050" y="768350"/>
            <a:ext cx="5238750" cy="34925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Θα προσπαθήσω να ακούσω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προσεχτικά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την ώρα της παρουσίασης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θα πει ο διπλανός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μου. </a:t>
            </a:r>
            <a:endParaRPr 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0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00100" y="615950"/>
            <a:ext cx="5557838" cy="370522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Καλό θα είναι 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μην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διακόψω,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μιλήσω εγώ. Όταν τελειώσει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παρουσίαση, θα ακούσω με προσοχή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τις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ερωτήσεις των παιδιών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της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δασκάλας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θα απαντήσω σε αυτές.</a:t>
            </a: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7338" y="336550"/>
            <a:ext cx="6086475" cy="405765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Είναι σημαντικό να συνεργάζομαι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άλλα παιδιά! Πολλές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φορές,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μάλιστα,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είναι και διασκεδαστικό! </a:t>
            </a:r>
          </a:p>
        </p:txBody>
      </p:sp>
      <p:pic>
        <p:nvPicPr>
          <p:cNvPr id="26628" name="Picture 4" descr="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7388" y="617538"/>
            <a:ext cx="5238750" cy="34925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2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2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Κάποιες φορές, 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δασκάλα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μάς βάζει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μια εργασία που χρειάζεται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την κάνω μαζί με τον διπλανό μου. Αυτό ονομάζεται συνεργασία.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Placeholder 2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Μπορεί να μας βάλει να γράψουμε μαζί μια μικρή έκθεση, 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παράδειγμα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«Γιατί δεν πρέπει να πετάμε σκουπίδια στην αυλή του σχολείου;»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μετά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την παρουσιάσουμε στην τάξη.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1525" y="692150"/>
            <a:ext cx="5238750" cy="34925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Για να συνεργαστώ με το άλλο παιδί,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πρέπει να συζητήσουμε μεταξύ μας.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χρειαστεί να πει ο καθένας τις ιδέες του και έπειτα να τις γράψουμε.  </a:t>
            </a:r>
          </a:p>
        </p:txBody>
      </p:sp>
      <p:pic>
        <p:nvPicPr>
          <p:cNvPr id="18436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01688" y="557213"/>
            <a:ext cx="5505450" cy="36703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Είναι ευγενικό να ακούσω τις ιδέες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άλλου παιδιού,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χωρίς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διακόπτω την ώρα που μιλάει.</a:t>
            </a:r>
          </a:p>
        </p:txBody>
      </p:sp>
      <p:pic>
        <p:nvPicPr>
          <p:cNvPr id="19460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7863" y="768350"/>
            <a:ext cx="5238750" cy="34925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Μόλις πει τις ιδέες του,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πω κι εγώ τις δικές μου.  </a:t>
            </a:r>
          </a:p>
        </p:txBody>
      </p:sp>
      <p:pic>
        <p:nvPicPr>
          <p:cNvPr id="20484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4538" y="615950"/>
            <a:ext cx="5238750" cy="34925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Στη συνέχεια, θα χρειαστεί να  γράψουμε σε προτάσεις τις ιδέες μας. Μπορεί να αποφασίσουμε να γράφει ο ένας από τους δυο μας και ο άλλος να λέει τις ιδέες μας.</a:t>
            </a:r>
          </a:p>
        </p:txBody>
      </p:sp>
      <p:pic>
        <p:nvPicPr>
          <p:cNvPr id="21508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6125" y="733425"/>
            <a:ext cx="5238750" cy="34925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Μπορεί ο καθένας να γράψει τις δικές του ιδέες και μετά να τις βάλουμε μαζί.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Ό,τι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και να αποφασίσουμε από τα δύο είναι εντάξει.</a:t>
            </a:r>
          </a:p>
        </p:txBody>
      </p:sp>
      <p:pic>
        <p:nvPicPr>
          <p:cNvPr id="22532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5325" y="658813"/>
            <a:ext cx="5238750" cy="34925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</TotalTime>
  <Words>120</Words>
  <Application>Microsoft Office PowerPoint</Application>
  <PresentationFormat>Προσαρμογή</PresentationFormat>
  <Paragraphs>12</Paragraphs>
  <Slides>13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36</cp:revision>
  <dcterms:created xsi:type="dcterms:W3CDTF">2018-01-30T12:13:28Z</dcterms:created>
  <dcterms:modified xsi:type="dcterms:W3CDTF">2020-02-25T10:43:09Z</dcterms:modified>
</cp:coreProperties>
</file>